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256" r:id="rId4"/>
    <p:sldId id="396" r:id="rId5"/>
    <p:sldId id="428" r:id="rId6"/>
    <p:sldId id="402" r:id="rId7"/>
    <p:sldId id="426" r:id="rId8"/>
    <p:sldId id="427" r:id="rId9"/>
    <p:sldId id="429" r:id="rId10"/>
    <p:sldId id="430" r:id="rId11"/>
    <p:sldId id="431" r:id="rId12"/>
    <p:sldId id="432" r:id="rId13"/>
    <p:sldId id="435" r:id="rId14"/>
    <p:sldId id="434" r:id="rId15"/>
    <p:sldId id="433" r:id="rId16"/>
    <p:sldId id="436" r:id="rId17"/>
    <p:sldId id="387" r:id="rId18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D9B6E"/>
    <a:srgbClr val="C3375A"/>
    <a:srgbClr val="AACD4B"/>
    <a:srgbClr val="EBD21E"/>
    <a:srgbClr val="B2B2B2"/>
    <a:srgbClr val="FFFFFF"/>
    <a:srgbClr val="00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2918" autoAdjust="0"/>
  </p:normalViewPr>
  <p:slideViewPr>
    <p:cSldViewPr>
      <p:cViewPr varScale="1">
        <p:scale>
          <a:sx n="97" d="100"/>
          <a:sy n="97" d="100"/>
        </p:scale>
        <p:origin x="-252" y="-102"/>
      </p:cViewPr>
      <p:guideLst>
        <p:guide orient="horz" pos="663"/>
        <p:guide orient="horz" pos="1162"/>
        <p:guide orient="horz" pos="3203"/>
        <p:guide orient="horz" pos="1842"/>
        <p:guide pos="1020"/>
        <p:guide pos="5556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3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F721F89-0ECB-40D8-9AF5-A9965F79E742}" type="datetimeFigureOut">
              <a:rPr lang="de-CH"/>
              <a:pPr/>
              <a:t>21.02.2014</a:t>
            </a:fld>
            <a:endParaRPr lang="de-C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C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CD53B6D-7AF1-438D-9D30-ED0E1CE1586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613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DD6F75-353C-4178-810A-E2BF3D25263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822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-34925" y="2924175"/>
            <a:ext cx="9213850" cy="2879725"/>
          </a:xfrm>
          <a:prstGeom prst="rect">
            <a:avLst/>
          </a:prstGeom>
          <a:solidFill>
            <a:srgbClr val="0070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3068638"/>
            <a:ext cx="7200900" cy="792162"/>
          </a:xfrm>
          <a:solidFill>
            <a:srgbClr val="0070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70B8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860800"/>
            <a:ext cx="7200900" cy="1511300"/>
          </a:xfrm>
          <a:solidFill>
            <a:srgbClr val="0070B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70B8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C7016D2-4FC1-47DC-B12C-AAF202FC3B28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33725" y="260350"/>
            <a:ext cx="4678363" cy="144463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5CCCFA15-F53A-469A-98DC-B84E0D5BB744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4098" name="Picture 2" descr="http://ttb-burgdorf.ch/images/upload/berichte/ttb-signe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76276" cy="14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2" y="1200553"/>
            <a:ext cx="5819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01397-0CAF-4850-AABA-2F8326FC4D0D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1ADE0AA7-C968-4237-987A-57C25771E45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977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1052513"/>
            <a:ext cx="1943100" cy="4032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42988" y="1052513"/>
            <a:ext cx="5681662" cy="4032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FA25-EE22-4E98-9A53-6E469A4AA06F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907A230A-42CF-4F31-B4D6-9D1C5EDC4736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947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1052513"/>
            <a:ext cx="7777162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042988" y="1844675"/>
            <a:ext cx="7777162" cy="3240088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812088" y="260350"/>
            <a:ext cx="576262" cy="144463"/>
          </a:xfrm>
        </p:spPr>
        <p:txBody>
          <a:bodyPr/>
          <a:lstStyle>
            <a:lvl1pPr>
              <a:defRPr/>
            </a:lvl1pPr>
          </a:lstStyle>
          <a:p>
            <a:fld id="{1E52C197-19C4-4A7F-827F-3340347C3FEE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2138" y="260350"/>
            <a:ext cx="4679950" cy="144463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350" y="260350"/>
            <a:ext cx="431800" cy="144463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4F104F77-8754-4B7A-962C-DDAED3B9C89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895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36E-F61A-4C9D-8462-625AE7A5CD3F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48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2F2B-FA34-41D0-A679-0FB55858EDB2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272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CB41-D4B5-426A-A4CC-4D9D9A194E23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576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0D79-0C25-450A-AB08-7A27D811E092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36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BAC1-490B-4EF0-91ED-56F91A0C9E88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954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DBA3-4BA9-4920-9564-095D59E73422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8776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2B52-D960-41BD-A41B-55EE133E851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00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C4A607D1-3205-4217-8AE7-1935E74EF17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36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7488-BC84-4857-B99C-FC11F1106470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510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83F-1676-43C3-82F4-0DA39B607E08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850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2343-0F39-4469-B48A-0C8E019970A6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0017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AFD5-763C-474C-88EC-09B834D6C125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625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EEA3-16F0-434A-BDD7-B17223D70F32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0887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6119-514E-403D-BF99-9EAB790AACE5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646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A45F-0D8F-4283-B849-F7810C4916FD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59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600-9B0B-4507-A223-15F7F40189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9848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0C5-8744-4A51-914E-4092C2D00F8A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820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18BF-6469-42E9-B01A-315960D1E34A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613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94198-E0D5-48B1-B8BC-F48746BE7C64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784F5D2D-ED69-455D-9282-016563DBFE0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507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8FAF-E96A-4521-B124-663B3DA567F0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2220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266B-1198-47FB-A97E-B47590251F44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347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259B-06AA-4BB2-B5A7-BBB0D1DEF1AB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9515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523-BE13-4D16-A11F-F82841752A5D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8705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315-750D-4A76-B9EC-19DE1E1ACB3B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478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61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42988" y="1844675"/>
            <a:ext cx="3811587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6975" y="1844675"/>
            <a:ext cx="3813175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DBFA6-12C5-4802-86DB-B09CB5E8F40B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8399DC01-12B1-4EC2-AAFE-0C7854E810D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88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34C2B-A348-44B6-8981-3933DE89F23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9C390297-8569-48CF-B6ED-F2BB486BD21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03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C515-C698-4683-A59E-4AE180B1463E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221F0B8C-633A-4EC5-A48E-4F3BB2EB40A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823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5D7B0-E392-4379-AA6A-11B2FF6FDA90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4D5008D4-2004-479A-9A6A-F4CB7A0C0D1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35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47229-F0E8-4316-BFAE-E326663B1A5A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6E72E035-9866-47CC-ADA9-90814316B52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005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FB278-C65E-4FA3-943F-214A3FA4469E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C16391D0-C967-4AF5-A09C-8D268618E16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2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052513"/>
            <a:ext cx="7777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844675"/>
            <a:ext cx="77771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Textmasterformate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088" y="260350"/>
            <a:ext cx="5762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7423ED5C-E8AC-42F0-A514-E5C1D79D2C39}" type="datetime1">
              <a:rPr lang="de-CH" smtClean="0"/>
              <a:pPr/>
              <a:t>21.02.2014</a:t>
            </a:fld>
            <a:endParaRPr lang="de-CH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260350"/>
            <a:ext cx="46799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CH" dirty="0" smtClean="0"/>
              <a:t>http://www.ttb-burgdorf.ch Schulung </a:t>
            </a:r>
            <a:endParaRPr lang="de-CH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260350"/>
            <a:ext cx="4318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CH"/>
              <a:t>Seite </a:t>
            </a:r>
            <a:fld id="{CF1BEDE0-1B1D-49A1-8F99-B5381E1C9896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4" y="188640"/>
            <a:ext cx="1677092" cy="45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algn="l" rtl="0" eaLnBrk="1" fontAlgn="base" hangingPunct="1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4013" algn="l" rtl="0" eaLnBrk="1" fontAlgn="base" hangingPunct="1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2pPr>
      <a:lvl3pPr marL="723900" indent="-366713" algn="l" rtl="0" eaLnBrk="1" fontAlgn="base" hangingPunct="1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3pPr>
      <a:lvl4pPr marL="1068388" indent="-342900" algn="l" rtl="0" eaLnBrk="1" fontAlgn="base" hangingPunct="1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4pPr>
      <a:lvl5pPr marL="1449388" indent="-379413" algn="l" rtl="0" eaLnBrk="1" fontAlgn="base" hangingPunct="1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FE78-B243-4AAB-9268-1C8AF1A54C75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2103-A958-450E-83E1-75E24057CB1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679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878C-3ADF-40F7-92C2-1D2F68469B10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Zusammenführen Infrastrukturen Telefonie und Bürokommunikation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C3AE-A25B-4DC2-A45F-27E790C1E1E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09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69393" y="3284984"/>
            <a:ext cx="7200900" cy="792162"/>
          </a:xfrm>
        </p:spPr>
        <p:txBody>
          <a:bodyPr/>
          <a:lstStyle/>
          <a:p>
            <a:r>
              <a:rPr lang="de-CH" sz="2800" dirty="0" smtClean="0"/>
              <a:t>TTB-Burgdorf  </a:t>
            </a:r>
            <a:br>
              <a:rPr lang="de-CH" sz="2800" dirty="0" smtClean="0"/>
            </a:br>
            <a:r>
              <a:rPr lang="de-CH" sz="2800" dirty="0" smtClean="0"/>
              <a:t>Tipps &amp; Tricks</a:t>
            </a:r>
            <a:br>
              <a:rPr lang="de-CH" sz="2800" dirty="0" smtClean="0"/>
            </a:br>
            <a:r>
              <a:rPr lang="de-CH" sz="2800" dirty="0" smtClean="0"/>
              <a:t>Erfahrungsaustausch</a:t>
            </a:r>
            <a:endParaRPr lang="de-CH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1547664" y="494116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</a:rPr>
              <a:t>Ruedi Gisler</a:t>
            </a:r>
          </a:p>
          <a:p>
            <a:r>
              <a:rPr lang="de-CH" sz="2000" dirty="0" smtClean="0">
                <a:solidFill>
                  <a:schemeClr val="bg1"/>
                </a:solidFill>
              </a:rPr>
              <a:t>v/o Cirrus</a:t>
            </a:r>
            <a:endParaRPr lang="de-CH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783140" cy="15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Kurze Einführung zu den </a:t>
            </a:r>
            <a:r>
              <a:rPr lang="de-CH" sz="2800" dirty="0" err="1" smtClean="0"/>
              <a:t>adressen</a:t>
            </a:r>
            <a:r>
              <a:rPr lang="de-CH" sz="2800" dirty="0" smtClean="0"/>
              <a:t>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4457980"/>
            <a:ext cx="8227144" cy="213937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CH" sz="2000" dirty="0" smtClean="0"/>
              <a:t>Die </a:t>
            </a:r>
            <a:r>
              <a:rPr lang="de-CH" sz="2000" dirty="0"/>
              <a:t>Suchfunktion ergibt eine Auflistung der Mitglieder. </a:t>
            </a:r>
            <a:r>
              <a:rPr lang="de-CH" sz="2000" dirty="0" smtClean="0"/>
              <a:t> Diese </a:t>
            </a:r>
            <a:r>
              <a:rPr lang="de-CH" sz="2000" dirty="0"/>
              <a:t>können anschliessen zwecks vertiefter Details in </a:t>
            </a:r>
            <a:r>
              <a:rPr lang="de-CH" sz="2000" dirty="0" smtClean="0"/>
              <a:t>einer </a:t>
            </a:r>
            <a:r>
              <a:rPr lang="de-CH" sz="2000" dirty="0"/>
              <a:t>Liste </a:t>
            </a:r>
            <a:r>
              <a:rPr lang="de-CH" sz="2000" dirty="0" smtClean="0"/>
              <a:t>angezeigt </a:t>
            </a:r>
            <a:r>
              <a:rPr lang="de-CH" sz="2000" dirty="0"/>
              <a:t>werden. </a:t>
            </a: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>Die Liste kann dann in eine Excel-Liste exportiert werden und dort kann die Liste nach Wunsch angepasst werden!</a:t>
            </a:r>
            <a:endParaRPr lang="de-CH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3" y="1484784"/>
            <a:ext cx="6392663" cy="29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52578"/>
            <a:ext cx="49743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78882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Kurze Einführung zu den </a:t>
            </a:r>
            <a:r>
              <a:rPr lang="de-CH" sz="2800" dirty="0" err="1" smtClean="0"/>
              <a:t>adressen</a:t>
            </a:r>
            <a:r>
              <a:rPr lang="de-CH" sz="2800" dirty="0" smtClean="0"/>
              <a:t>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5157192"/>
            <a:ext cx="8227144" cy="144016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CH" sz="2000" dirty="0"/>
              <a:t>Obmänner und </a:t>
            </a:r>
            <a:r>
              <a:rPr lang="de-CH" sz="2000" dirty="0" err="1"/>
              <a:t>Viceobmänner</a:t>
            </a:r>
            <a:r>
              <a:rPr lang="de-CH" sz="2000" dirty="0"/>
              <a:t> können </a:t>
            </a:r>
            <a:r>
              <a:rPr lang="de-CH" sz="2000" dirty="0" smtClean="0"/>
              <a:t>zusätzlich:</a:t>
            </a:r>
          </a:p>
          <a:p>
            <a:pPr lvl="0">
              <a:lnSpc>
                <a:spcPct val="100000"/>
              </a:lnSpc>
            </a:pPr>
            <a:r>
              <a:rPr lang="de-CH" sz="2000" dirty="0" smtClean="0"/>
              <a:t>- Adressen in Ihrer OG editieren</a:t>
            </a:r>
            <a:br>
              <a:rPr lang="de-CH" sz="2000" dirty="0" smtClean="0"/>
            </a:br>
            <a:r>
              <a:rPr lang="de-CH" sz="2000" dirty="0" smtClean="0"/>
              <a:t>- Adressen (bspw. Mitturner) erfassen</a:t>
            </a:r>
            <a:br>
              <a:rPr lang="de-CH" sz="2000" dirty="0" smtClean="0"/>
            </a:br>
            <a:r>
              <a:rPr lang="de-CH" sz="2000" dirty="0" smtClean="0"/>
              <a:t>- Adressen von anderen </a:t>
            </a:r>
            <a:r>
              <a:rPr lang="de-CH" sz="2000" dirty="0" err="1" smtClean="0"/>
              <a:t>TTBanern</a:t>
            </a:r>
            <a:r>
              <a:rPr lang="de-CH" sz="2000" dirty="0" smtClean="0"/>
              <a:t> in ihre OG übernehmen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1627"/>
            <a:ext cx="7224886" cy="34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5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Kurze Einführung zu den </a:t>
            </a:r>
            <a:r>
              <a:rPr lang="de-CH" sz="2800" dirty="0" err="1" smtClean="0"/>
              <a:t>adressen</a:t>
            </a:r>
            <a:r>
              <a:rPr lang="de-CH" sz="2800" dirty="0" smtClean="0"/>
              <a:t>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1484784"/>
            <a:ext cx="8227144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000" dirty="0" smtClean="0"/>
              <a:t>Obmänner und </a:t>
            </a:r>
            <a:r>
              <a:rPr lang="de-CH" sz="2000" dirty="0" err="1" smtClean="0"/>
              <a:t>Viceobmänner</a:t>
            </a:r>
            <a:r>
              <a:rPr lang="de-CH" sz="2000" dirty="0" smtClean="0"/>
              <a:t> können für deren </a:t>
            </a:r>
            <a:r>
              <a:rPr lang="de-CH" sz="2000" dirty="0"/>
              <a:t>Mitglieder seiner OG Adressänderungen </a:t>
            </a:r>
            <a:r>
              <a:rPr lang="de-CH" sz="2000" dirty="0" smtClean="0"/>
              <a:t>vornehmen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>Die Liste kann in eine Excel-Liste exportiert werden und dort kann die Liste nach Wunsch angepasst werden!</a:t>
            </a:r>
            <a:endParaRPr lang="de-CH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132290" cy="35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09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Kurze Einführung zu den </a:t>
            </a:r>
            <a:r>
              <a:rPr lang="de-CH" sz="2800" dirty="0" err="1" smtClean="0"/>
              <a:t>adressen</a:t>
            </a:r>
            <a:r>
              <a:rPr lang="de-CH" sz="2800" dirty="0" smtClean="0"/>
              <a:t>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1484784"/>
            <a:ext cx="8227144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000" dirty="0" smtClean="0"/>
              <a:t>Obmänner und </a:t>
            </a:r>
            <a:r>
              <a:rPr lang="de-CH" sz="2000" dirty="0" err="1" smtClean="0"/>
              <a:t>Viceobmänner</a:t>
            </a:r>
            <a:r>
              <a:rPr lang="de-CH" sz="2000" dirty="0" smtClean="0"/>
              <a:t> können Mitturner/ Ehepartner etc. zusätzlich erfassen.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r>
              <a:rPr lang="de-CH" sz="2000" dirty="0" smtClean="0"/>
              <a:t>Alle erfassten </a:t>
            </a:r>
            <a:r>
              <a:rPr lang="de-CH" sz="2000" dirty="0"/>
              <a:t>A</a:t>
            </a:r>
            <a:r>
              <a:rPr lang="de-CH" sz="2000" dirty="0" smtClean="0"/>
              <a:t>dressen werden der entsprechenden OG zugewiesen!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322865" cy="41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5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Kurze Einführung zu den </a:t>
            </a:r>
            <a:r>
              <a:rPr lang="de-CH" sz="2800" dirty="0" err="1" smtClean="0"/>
              <a:t>adressen</a:t>
            </a:r>
            <a:r>
              <a:rPr lang="de-CH" sz="2800" dirty="0" smtClean="0"/>
              <a:t>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1484784"/>
            <a:ext cx="8227144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000" dirty="0"/>
              <a:t>Adressen von anderen </a:t>
            </a:r>
            <a:r>
              <a:rPr lang="de-CH" sz="2000" dirty="0" err="1"/>
              <a:t>TTBanern</a:t>
            </a:r>
            <a:r>
              <a:rPr lang="de-CH" sz="2000" dirty="0"/>
              <a:t> in ihre OG übernehmen</a:t>
            </a:r>
            <a:r>
              <a:rPr lang="de-CH" sz="2000" dirty="0" smtClean="0"/>
              <a:t>.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38863"/>
            <a:ext cx="4464496" cy="9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99423"/>
            <a:ext cx="3888432" cy="106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2" y="1844824"/>
            <a:ext cx="7216676" cy="263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5027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CH" sz="3200" dirty="0"/>
              <a:t>Fragen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608" y="1844675"/>
            <a:ext cx="405192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78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Agenda</a:t>
            </a:r>
            <a:endParaRPr lang="de-CH" sz="3200" dirty="0" smtClean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777162" cy="4248621"/>
          </a:xfrm>
        </p:spPr>
        <p:txBody>
          <a:bodyPr/>
          <a:lstStyle/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arenR"/>
            </a:pPr>
            <a:r>
              <a:rPr lang="de-CH" sz="2000" dirty="0"/>
              <a:t>Allg. Navigation auf der Homepage</a:t>
            </a:r>
            <a:r>
              <a:rPr lang="de-CH" sz="2000" dirty="0" smtClean="0"/>
              <a:t>?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AutoNum type="arabicParenR"/>
            </a:pPr>
            <a:endParaRPr lang="de-CH" sz="2000" dirty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de-CH" sz="2000" dirty="0" smtClean="0"/>
              <a:t>Wie </a:t>
            </a:r>
            <a:r>
              <a:rPr lang="de-CH" sz="2000" dirty="0"/>
              <a:t>komme ich zu einem Usernamen bzw. Passwort</a:t>
            </a:r>
            <a:r>
              <a:rPr lang="de-CH" sz="2000" dirty="0" smtClean="0"/>
              <a:t>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arenR" startAt="3"/>
            </a:pPr>
            <a:r>
              <a:rPr lang="de-CH" sz="2000" dirty="0" smtClean="0"/>
              <a:t>Zugriffsrecht</a:t>
            </a:r>
            <a:r>
              <a:rPr lang="de-CH" sz="2000" dirty="0"/>
              <a:t>, deren Möglichkeiten und Pflichten</a:t>
            </a:r>
            <a:r>
              <a:rPr lang="de-CH" sz="2000" dirty="0" smtClean="0"/>
              <a:t>?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arenR" startAt="3"/>
            </a:pPr>
            <a:endParaRPr lang="de-CH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arenR" startAt="3"/>
            </a:pPr>
            <a:r>
              <a:rPr lang="de-CH" sz="2000" dirty="0" smtClean="0"/>
              <a:t>Berichte </a:t>
            </a:r>
            <a:r>
              <a:rPr lang="de-CH" sz="2000" dirty="0"/>
              <a:t>verfassen</a:t>
            </a:r>
            <a:r>
              <a:rPr lang="de-CH" sz="2000" dirty="0" smtClean="0"/>
              <a:t>?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arenR" startAt="3"/>
            </a:pPr>
            <a:endParaRPr lang="de-CH" sz="2000" dirty="0" smtClean="0"/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AutoNum type="arabicParenR" startAt="3"/>
            </a:pPr>
            <a:r>
              <a:rPr lang="de-CH" sz="2000" dirty="0" smtClean="0"/>
              <a:t>Kurze </a:t>
            </a:r>
            <a:r>
              <a:rPr lang="de-CH" sz="2000" dirty="0"/>
              <a:t>Einführung in die Adressdatenbank?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20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D9A-AB9B-4FE8-8C30-0453065C3C98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78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(1) Navigation?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1628800"/>
            <a:ext cx="8676456" cy="4896544"/>
          </a:xfrm>
        </p:spPr>
        <p:txBody>
          <a:bodyPr/>
          <a:lstStyle/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 smtClean="0"/>
              <a:t>home</a:t>
            </a:r>
            <a:r>
              <a:rPr lang="de-CH" sz="1600" b="1" dirty="0" smtClean="0"/>
              <a:t> </a:t>
            </a:r>
            <a:r>
              <a:rPr lang="de-CH" sz="1600" dirty="0"/>
              <a:t>(Startseite) Bannerwerbung </a:t>
            </a:r>
            <a:r>
              <a:rPr lang="de-CH" sz="1600" dirty="0">
                <a:sym typeface="Wingdings"/>
              </a:rPr>
              <a:t></a:t>
            </a:r>
            <a:r>
              <a:rPr lang="de-CH" sz="1600" dirty="0"/>
              <a:t> führt direkt zum Werbenden</a:t>
            </a:r>
            <a:br>
              <a:rPr lang="de-CH" sz="1600" dirty="0"/>
            </a:br>
            <a:r>
              <a:rPr lang="de-CH" sz="1600" dirty="0" smtClean="0"/>
              <a:t>¦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/>
              <a:t>aktuelles/</a:t>
            </a:r>
            <a:r>
              <a:rPr lang="de-CH" sz="1600" b="1" dirty="0" err="1"/>
              <a:t>news</a:t>
            </a:r>
            <a:r>
              <a:rPr lang="de-CH" sz="1600" dirty="0"/>
              <a:t> (News aufgelistet nach den Top 10 und </a:t>
            </a:r>
            <a:r>
              <a:rPr lang="de-CH" sz="1600" dirty="0" smtClean="0"/>
              <a:t>die Jubilaren)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tips&amp;hints</a:t>
            </a:r>
            <a:r>
              <a:rPr lang="de-CH" sz="1600" dirty="0"/>
              <a:t> (Hilfeseite)</a:t>
            </a:r>
            <a:br>
              <a:rPr lang="de-CH" sz="1600" dirty="0"/>
            </a:br>
            <a:r>
              <a:rPr lang="de-CH" sz="1600" b="1" dirty="0"/>
              <a:t>offene stellen</a:t>
            </a:r>
            <a:r>
              <a:rPr lang="de-CH" sz="1600" dirty="0"/>
              <a:t> (Offene Stellen in der Wirtschaft für </a:t>
            </a:r>
            <a:r>
              <a:rPr lang="de-CH" sz="1600" dirty="0" err="1"/>
              <a:t>TTBaner</a:t>
            </a:r>
            <a:r>
              <a:rPr lang="de-CH" sz="1600" dirty="0"/>
              <a:t> oder Stellensuche für abschliessende Studenten der FH </a:t>
            </a:r>
            <a:r>
              <a:rPr lang="de-CH" sz="1600" dirty="0" err="1"/>
              <a:t>Burdorf</a:t>
            </a:r>
            <a:r>
              <a:rPr lang="de-CH" sz="1600" dirty="0"/>
              <a:t>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/>
              <a:t>links</a:t>
            </a:r>
            <a:r>
              <a:rPr lang="de-CH" sz="1600" dirty="0"/>
              <a:t> (Links sortiert nach verschiedenen Rubriken rund um den TTB)</a:t>
            </a:r>
            <a:br>
              <a:rPr lang="de-CH" sz="1600" dirty="0"/>
            </a:br>
            <a:r>
              <a:rPr lang="de-CH" sz="1600" dirty="0" smtClean="0"/>
              <a:t>¦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sportprogramm</a:t>
            </a:r>
            <a:r>
              <a:rPr lang="de-CH" sz="1600" dirty="0"/>
              <a:t> ( das Sportprogramm unseres Oberturner inkl. Anmeldemöglichkeit direkt beim </a:t>
            </a:r>
            <a:r>
              <a:rPr lang="de-CH" sz="1600" dirty="0" err="1"/>
              <a:t>Obertruner</a:t>
            </a:r>
            <a:r>
              <a:rPr lang="de-CH" sz="1600" dirty="0"/>
              <a:t>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turnhallen</a:t>
            </a:r>
            <a:r>
              <a:rPr lang="de-CH" sz="1600" dirty="0"/>
              <a:t> (Wo, Wann turnen wir; Kurze Beschreibung)</a:t>
            </a:r>
            <a:br>
              <a:rPr lang="de-CH" sz="1600" dirty="0"/>
            </a:br>
            <a:r>
              <a:rPr lang="de-CH" sz="1600" dirty="0" smtClean="0"/>
              <a:t>¦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aktivitas</a:t>
            </a:r>
            <a:r>
              <a:rPr lang="de-CH" sz="1600" dirty="0"/>
              <a:t> (Sinn und Ziel inkl. dynamischer Chargenzuteilung mit Kontaktadressen für Kandidaten)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semestergrogramm</a:t>
            </a:r>
            <a:r>
              <a:rPr lang="de-CH" sz="1600" dirty="0"/>
              <a:t> (Das aktive P erstellt ein Semesterprogramm mit den Anlässen)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/>
              <a:t>berichte/</a:t>
            </a:r>
            <a:r>
              <a:rPr lang="de-CH" sz="1600" b="1" dirty="0" err="1"/>
              <a:t>galerien</a:t>
            </a:r>
            <a:r>
              <a:rPr lang="de-CH" sz="1600" dirty="0"/>
              <a:t> (Hier findet man viele Bilder und Berichte über lustige und Anlässe rund um die Aktivitas und Sportanlässe)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dirty="0" smtClean="0"/>
              <a:t>¦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altcorona</a:t>
            </a:r>
            <a:r>
              <a:rPr lang="de-CH" sz="1600" dirty="0"/>
              <a:t> (Dynamische </a:t>
            </a:r>
            <a:r>
              <a:rPr lang="de-CH" sz="1600" dirty="0" err="1"/>
              <a:t>AChargen</a:t>
            </a:r>
            <a:r>
              <a:rPr lang="de-CH" sz="1600" dirty="0"/>
              <a:t>-Zuweisung des Vorstand und der </a:t>
            </a:r>
            <a:r>
              <a:rPr lang="de-CH" sz="1600" dirty="0" smtClean="0"/>
              <a:t>einzelnen Ortsgruppen</a:t>
            </a:r>
            <a:br>
              <a:rPr lang="de-CH" sz="1600" dirty="0" smtClean="0"/>
            </a:br>
            <a:r>
              <a:rPr lang="de-CH" sz="1600" dirty="0" smtClean="0"/>
              <a:t>Obmänner </a:t>
            </a:r>
            <a:r>
              <a:rPr lang="de-CH" sz="1600" dirty="0"/>
              <a:t>aufgrund der </a:t>
            </a:r>
            <a:r>
              <a:rPr lang="de-CH" sz="1600" dirty="0" err="1"/>
              <a:t>eingenauten</a:t>
            </a:r>
            <a:r>
              <a:rPr lang="de-CH" sz="1600" dirty="0"/>
              <a:t> Datenbank)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anlässe</a:t>
            </a:r>
            <a:r>
              <a:rPr lang="de-CH" sz="1600" dirty="0"/>
              <a:t> ( Anlässe der </a:t>
            </a:r>
            <a:r>
              <a:rPr lang="de-CH" sz="1600" dirty="0" err="1"/>
              <a:t>Altcorona</a:t>
            </a:r>
            <a:r>
              <a:rPr lang="de-CH" sz="1600" dirty="0"/>
              <a:t> "AC-GV, Sporttag; </a:t>
            </a:r>
            <a:r>
              <a:rPr lang="de-CH" sz="1600" dirty="0" err="1"/>
              <a:t>Obmännersitzung</a:t>
            </a:r>
            <a:r>
              <a:rPr lang="de-CH" sz="1600" dirty="0"/>
              <a:t>" und er </a:t>
            </a:r>
            <a:r>
              <a:rPr lang="de-CH" sz="1600" dirty="0" smtClean="0"/>
              <a:t>einzelnen </a:t>
            </a:r>
            <a:r>
              <a:rPr lang="de-CH" sz="1600" dirty="0"/>
              <a:t>Ortgruppen sortiert nach Rubrik=Ortgruppen)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/>
              <a:t>adressen</a:t>
            </a:r>
            <a:r>
              <a:rPr lang="de-CH" sz="1600" dirty="0"/>
              <a:t> (geschützte Adressdatenbank mit vielen Suchfunktionen und der Möglichkeit persönliche Angaben selber zu verändern)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/>
              <a:t>berichte</a:t>
            </a:r>
            <a:r>
              <a:rPr lang="de-CH" sz="1600" dirty="0"/>
              <a:t> (Aktuelle Berichte aufgelistet nach Top 10  mit dem TTB-</a:t>
            </a:r>
            <a:r>
              <a:rPr lang="de-CH" sz="1600" dirty="0" err="1"/>
              <a:t>aner</a:t>
            </a:r>
            <a:r>
              <a:rPr lang="de-CH" sz="1600" dirty="0"/>
              <a:t> als PDF und die </a:t>
            </a:r>
            <a:r>
              <a:rPr lang="de-CH" sz="1600" dirty="0" smtClean="0"/>
              <a:t>einzelnen </a:t>
            </a:r>
            <a:r>
              <a:rPr lang="de-CH" sz="1600" dirty="0"/>
              <a:t>Ortgruppen als Rubriken)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 smtClean="0"/>
              <a:t>dokumente</a:t>
            </a:r>
            <a:r>
              <a:rPr lang="de-CH" sz="1600" dirty="0" smtClean="0"/>
              <a:t> </a:t>
            </a:r>
            <a:r>
              <a:rPr lang="de-CH" sz="1600" dirty="0"/>
              <a:t>(Aktuelle </a:t>
            </a:r>
            <a:r>
              <a:rPr lang="de-CH" sz="1600" dirty="0" smtClean="0"/>
              <a:t>passwortgeschützten </a:t>
            </a:r>
            <a:r>
              <a:rPr lang="de-CH" sz="1600" dirty="0"/>
              <a:t>P</a:t>
            </a:r>
            <a:r>
              <a:rPr lang="de-CH" sz="1600" dirty="0" smtClean="0"/>
              <a:t>rotokolle etc.)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 smtClean="0"/>
              <a:t>bier</a:t>
            </a:r>
            <a:r>
              <a:rPr lang="de-CH" sz="1600" dirty="0" smtClean="0"/>
              <a:t> (Bierfamilie </a:t>
            </a:r>
            <a:r>
              <a:rPr lang="de-CH" sz="1600" dirty="0" err="1" smtClean="0"/>
              <a:t>Bajaz</a:t>
            </a:r>
            <a:r>
              <a:rPr lang="de-CH" sz="1600" dirty="0" smtClean="0"/>
              <a:t>, Strick Wega Stern Reck und Salto) </a:t>
            </a:r>
            <a:endParaRPr lang="de-CH" sz="1600" dirty="0"/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de-CH" sz="1600" b="1" dirty="0" err="1" smtClean="0"/>
              <a:t>bezugsquellen</a:t>
            </a:r>
            <a:r>
              <a:rPr lang="de-CH" sz="1600" dirty="0" smtClean="0"/>
              <a:t> </a:t>
            </a:r>
            <a:r>
              <a:rPr lang="de-CH" sz="1600" dirty="0"/>
              <a:t>(Inserate der zu bevorzugten Partner) </a:t>
            </a:r>
          </a:p>
        </p:txBody>
      </p:sp>
    </p:spTree>
    <p:extLst>
      <p:ext uri="{BB962C8B-B14F-4D97-AF65-F5344CB8AC3E}">
        <p14:creationId xmlns:p14="http://schemas.microsoft.com/office/powerpoint/2010/main" val="77184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(2) Wie </a:t>
            </a:r>
            <a:r>
              <a:rPr lang="de-CH" sz="2800" dirty="0"/>
              <a:t>komme ich zu einem Usernamen bzw. Passwort?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1628800"/>
            <a:ext cx="8676456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000" dirty="0" smtClean="0"/>
              <a:t>Wählt bspw. Menü </a:t>
            </a:r>
            <a:r>
              <a:rPr lang="de-CH" sz="2000" dirty="0" err="1" smtClean="0"/>
              <a:t>adressen</a:t>
            </a:r>
            <a:r>
              <a:rPr lang="de-CH" sz="2000" dirty="0" smtClean="0"/>
              <a:t> oder Menü </a:t>
            </a:r>
            <a:r>
              <a:rPr lang="de-CH" sz="2000" dirty="0" err="1" smtClean="0"/>
              <a:t>dokumente</a:t>
            </a: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 smtClean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r>
              <a:rPr lang="de-CH" sz="2000" dirty="0" smtClean="0"/>
              <a:t>• </a:t>
            </a:r>
            <a:r>
              <a:rPr lang="de-CH" sz="2000" dirty="0"/>
              <a:t>Der Username ist immer das </a:t>
            </a:r>
            <a:r>
              <a:rPr lang="de-CH" sz="2000" dirty="0" err="1" smtClean="0"/>
              <a:t>Cerevis</a:t>
            </a:r>
            <a:r>
              <a:rPr lang="de-CH" sz="2000" dirty="0"/>
              <a:t>.</a:t>
            </a:r>
          </a:p>
          <a:p>
            <a:pPr lvl="0">
              <a:lnSpc>
                <a:spcPct val="100000"/>
              </a:lnSpc>
            </a:pPr>
            <a:r>
              <a:rPr lang="de-CH" sz="2000" dirty="0"/>
              <a:t>• Das original Passwort ist eine zufällige Kombination von Buchstaben und Zahlen</a:t>
            </a:r>
            <a:r>
              <a:rPr lang="de-CH" sz="2000" dirty="0" smtClean="0"/>
              <a:t>.</a:t>
            </a:r>
            <a:endParaRPr lang="de-CH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103664" cy="33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/>
              <a:t>Wie komme ich zu einem Usernamen bzw. Passwort?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1773238"/>
            <a:ext cx="8424936" cy="428148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CH" sz="2000" dirty="0" smtClean="0"/>
              <a:t>Die </a:t>
            </a:r>
            <a:r>
              <a:rPr lang="de-CH" sz="2000" dirty="0"/>
              <a:t>Passwortanforderung wurde wie folgt gelöst:</a:t>
            </a:r>
          </a:p>
          <a:p>
            <a:pPr lvl="0">
              <a:lnSpc>
                <a:spcPct val="100000"/>
              </a:lnSpc>
            </a:pPr>
            <a:r>
              <a:rPr lang="de-CH" sz="1800" b="1" i="1" dirty="0" smtClean="0"/>
              <a:t>Fall </a:t>
            </a:r>
            <a:r>
              <a:rPr lang="de-CH" sz="1800" b="1" i="1" dirty="0"/>
              <a:t>1: </a:t>
            </a:r>
            <a:r>
              <a:rPr lang="de-CH" sz="1800" dirty="0" err="1"/>
              <a:t>Cerevis</a:t>
            </a:r>
            <a:r>
              <a:rPr lang="de-CH" sz="1800" dirty="0"/>
              <a:t> existiert UND </a:t>
            </a:r>
            <a:r>
              <a:rPr lang="de-CH" sz="1800" dirty="0" err="1"/>
              <a:t>e-Mail</a:t>
            </a:r>
            <a:r>
              <a:rPr lang="de-CH" sz="1800" dirty="0"/>
              <a:t> Adresse existiert -&gt; Passwort wird per </a:t>
            </a:r>
            <a:r>
              <a:rPr lang="de-CH" sz="1800" dirty="0" err="1"/>
              <a:t>e-Mail</a:t>
            </a:r>
            <a:r>
              <a:rPr lang="de-CH" sz="1800" dirty="0"/>
              <a:t> an die Haupt-E-Mailadresse zugestellt</a:t>
            </a:r>
          </a:p>
          <a:p>
            <a:pPr lvl="0">
              <a:lnSpc>
                <a:spcPct val="100000"/>
              </a:lnSpc>
            </a:pPr>
            <a:r>
              <a:rPr lang="de-CH" sz="1800" b="1" i="1" dirty="0" smtClean="0"/>
              <a:t>Fall </a:t>
            </a:r>
            <a:r>
              <a:rPr lang="de-CH" sz="1800" b="1" i="1" dirty="0"/>
              <a:t>2: </a:t>
            </a:r>
            <a:r>
              <a:rPr lang="de-CH" sz="1800" dirty="0" err="1"/>
              <a:t>Cerevis</a:t>
            </a:r>
            <a:r>
              <a:rPr lang="de-CH" sz="1800" dirty="0"/>
              <a:t> existiert UND </a:t>
            </a:r>
            <a:r>
              <a:rPr lang="de-CH" sz="1800" dirty="0" err="1"/>
              <a:t>e-Mail</a:t>
            </a:r>
            <a:r>
              <a:rPr lang="de-CH" sz="1800" dirty="0"/>
              <a:t> Adresse existiert </a:t>
            </a:r>
            <a:r>
              <a:rPr lang="de-CH" sz="1800" b="1" dirty="0"/>
              <a:t>NICHT</a:t>
            </a:r>
            <a:r>
              <a:rPr lang="de-CH" sz="1800" dirty="0"/>
              <a:t> -&gt; Passwort wird per </a:t>
            </a:r>
            <a:r>
              <a:rPr lang="de-CH" sz="1800" dirty="0" err="1"/>
              <a:t>e-Mail</a:t>
            </a:r>
            <a:r>
              <a:rPr lang="de-CH" sz="1800" dirty="0"/>
              <a:t> an Admin zugestellt- Dieser schickt es per Post zu.</a:t>
            </a:r>
          </a:p>
          <a:p>
            <a:pPr lvl="0">
              <a:lnSpc>
                <a:spcPct val="100000"/>
              </a:lnSpc>
            </a:pPr>
            <a:r>
              <a:rPr lang="de-CH" sz="1800" b="1" i="1" dirty="0" smtClean="0"/>
              <a:t>Fall </a:t>
            </a:r>
            <a:r>
              <a:rPr lang="de-CH" sz="1800" b="1" i="1" dirty="0"/>
              <a:t>3: </a:t>
            </a:r>
            <a:r>
              <a:rPr lang="de-CH" sz="1800" dirty="0" err="1"/>
              <a:t>Cerevis</a:t>
            </a:r>
            <a:r>
              <a:rPr lang="de-CH" sz="1800" dirty="0"/>
              <a:t> existiert </a:t>
            </a:r>
            <a:r>
              <a:rPr lang="de-CH" sz="1800" b="1" dirty="0"/>
              <a:t>NICHT </a:t>
            </a:r>
            <a:r>
              <a:rPr lang="de-CH" sz="1800" dirty="0"/>
              <a:t>-&gt; Meldung </a:t>
            </a:r>
            <a:r>
              <a:rPr lang="de-CH" sz="1800" dirty="0" err="1"/>
              <a:t>Cerevis</a:t>
            </a:r>
            <a:r>
              <a:rPr lang="de-CH" sz="1800" dirty="0"/>
              <a:t> ungültig</a:t>
            </a:r>
          </a:p>
          <a:p>
            <a:pPr lvl="0">
              <a:lnSpc>
                <a:spcPct val="100000"/>
              </a:lnSpc>
            </a:pPr>
            <a:r>
              <a:rPr lang="de-CH" sz="1800" b="1" i="1" dirty="0" smtClean="0"/>
              <a:t>Fall </a:t>
            </a:r>
            <a:r>
              <a:rPr lang="de-CH" sz="1800" b="1" i="1" dirty="0"/>
              <a:t>4: </a:t>
            </a:r>
            <a:r>
              <a:rPr lang="de-CH" sz="1800" dirty="0"/>
              <a:t>Rein </a:t>
            </a:r>
            <a:r>
              <a:rPr lang="de-CH" sz="1800" dirty="0" smtClean="0"/>
              <a:t>telefonisch </a:t>
            </a:r>
            <a:r>
              <a:rPr lang="de-CH" sz="1800" dirty="0"/>
              <a:t>Vorstand "Adressverwalter" anrufen, welcher das Passwort nachschaut. Anmerkung: </a:t>
            </a:r>
          </a:p>
          <a:p>
            <a:pPr lvl="0">
              <a:lnSpc>
                <a:spcPct val="100000"/>
              </a:lnSpc>
            </a:pPr>
            <a:r>
              <a:rPr lang="de-CH" sz="1800" dirty="0"/>
              <a:t> </a:t>
            </a:r>
            <a:endParaRPr lang="de-CH" sz="1800" dirty="0" smtClean="0"/>
          </a:p>
          <a:p>
            <a:pPr lvl="0">
              <a:lnSpc>
                <a:spcPct val="100000"/>
              </a:lnSpc>
            </a:pPr>
            <a:r>
              <a:rPr lang="de-CH" sz="1800" dirty="0" smtClean="0"/>
              <a:t>Nur </a:t>
            </a:r>
            <a:r>
              <a:rPr lang="de-CH" sz="1800" dirty="0"/>
              <a:t>mit einer E-Mailadresse wird die volle Funktionsfähigkeit erreicht</a:t>
            </a:r>
            <a:r>
              <a:rPr lang="de-CH" sz="1800" dirty="0" smtClean="0"/>
              <a:t>.</a:t>
            </a:r>
            <a:br>
              <a:rPr lang="de-CH" sz="1800" dirty="0" smtClean="0"/>
            </a:b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80062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/>
              <a:t>Wie komme ich zu einem Usernamen bzw. Passwort?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73238"/>
            <a:ext cx="8676457" cy="4281487"/>
          </a:xfrm>
        </p:spPr>
        <p:txBody>
          <a:bodyPr/>
          <a:lstStyle/>
          <a:p>
            <a:pPr lvl="0">
              <a:lnSpc>
                <a:spcPct val="100000"/>
              </a:lnSpc>
            </a:pPr>
            <a:endParaRPr lang="de-CH" sz="1800" dirty="0"/>
          </a:p>
          <a:p>
            <a:pPr lvl="0">
              <a:lnSpc>
                <a:spcPct val="100000"/>
              </a:lnSpc>
            </a:pPr>
            <a:endParaRPr lang="de-CH" sz="1800" dirty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r>
              <a:rPr lang="de-CH" sz="2000" dirty="0" smtClean="0"/>
              <a:t>Unter </a:t>
            </a:r>
            <a:r>
              <a:rPr lang="de-CH" sz="2000" dirty="0"/>
              <a:t>dem </a:t>
            </a:r>
            <a:r>
              <a:rPr lang="de-CH" sz="2000" dirty="0" err="1"/>
              <a:t>Menupunkt</a:t>
            </a:r>
            <a:r>
              <a:rPr lang="de-CH" sz="2000" dirty="0"/>
              <a:t> </a:t>
            </a:r>
            <a:r>
              <a:rPr lang="de-CH" sz="2000" dirty="0" err="1"/>
              <a:t>adressen</a:t>
            </a:r>
            <a:r>
              <a:rPr lang="de-CH" sz="2000" dirty="0"/>
              <a:t> kann man </a:t>
            </a:r>
            <a:r>
              <a:rPr lang="de-CH" sz="2000" dirty="0" smtClean="0"/>
              <a:t>selbständig </a:t>
            </a:r>
            <a:r>
              <a:rPr lang="de-CH" sz="2000" dirty="0"/>
              <a:t>das Passwort anpassen/ändern.</a:t>
            </a:r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r>
              <a:rPr lang="de-CH" sz="2000" dirty="0"/>
              <a:t> </a:t>
            </a:r>
          </a:p>
          <a:p>
            <a:pPr lvl="0">
              <a:lnSpc>
                <a:spcPct val="100000"/>
              </a:lnSpc>
            </a:pPr>
            <a:r>
              <a:rPr lang="de-CH" sz="2000" dirty="0"/>
              <a:t>  </a:t>
            </a:r>
          </a:p>
          <a:p>
            <a:pPr lvl="0">
              <a:lnSpc>
                <a:spcPct val="100000"/>
              </a:lnSpc>
            </a:pPr>
            <a:r>
              <a:rPr lang="de-CH" sz="2000" dirty="0"/>
              <a:t>  </a:t>
            </a:r>
          </a:p>
          <a:p>
            <a:pPr lvl="0">
              <a:lnSpc>
                <a:spcPct val="100000"/>
              </a:lnSpc>
            </a:pPr>
            <a:r>
              <a:rPr lang="de-CH" sz="2000" dirty="0"/>
              <a:t>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de-CH" sz="2000" dirty="0"/>
              <a:t> </a:t>
            </a:r>
            <a:r>
              <a:rPr lang="de-CH" sz="2000" dirty="0" smtClean="0"/>
              <a:t/>
            </a:r>
            <a:br>
              <a:rPr lang="de-CH" sz="2000" dirty="0" smtClean="0"/>
            </a:br>
            <a:endParaRPr lang="de-CH" sz="2000" dirty="0" smtClean="0"/>
          </a:p>
          <a:p>
            <a:pPr eaLnBrk="1" hangingPunct="1">
              <a:lnSpc>
                <a:spcPct val="125000"/>
              </a:lnSpc>
              <a:buFontTx/>
              <a:buChar char="-"/>
            </a:pPr>
            <a:endParaRPr lang="de-CH" sz="2000" dirty="0" smtClean="0"/>
          </a:p>
          <a:p>
            <a:pPr eaLnBrk="1" hangingPunct="1">
              <a:buFont typeface="Arial" charset="0"/>
              <a:buChar char="–"/>
            </a:pPr>
            <a:endParaRPr lang="de-CH" sz="3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440910" cy="33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3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(3</a:t>
            </a:r>
            <a:r>
              <a:rPr lang="de-CH" sz="2800" dirty="0"/>
              <a:t>) </a:t>
            </a:r>
            <a:r>
              <a:rPr lang="de-CH" sz="2800" dirty="0" smtClean="0"/>
              <a:t>Zugriffsrecht</a:t>
            </a:r>
            <a:r>
              <a:rPr lang="de-CH" sz="2800" dirty="0"/>
              <a:t>, deren Möglichkeiten und </a:t>
            </a:r>
            <a:r>
              <a:rPr lang="de-CH" sz="2800" dirty="0" smtClean="0"/>
              <a:t>Pflichten?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1773238"/>
            <a:ext cx="8424936" cy="4281487"/>
          </a:xfrm>
        </p:spPr>
        <p:txBody>
          <a:bodyPr/>
          <a:lstStyle/>
          <a:p>
            <a:pPr marL="1619250" lvl="0" indent="-1617663">
              <a:lnSpc>
                <a:spcPts val="1800"/>
              </a:lnSpc>
              <a:spcBef>
                <a:spcPts val="0"/>
              </a:spcBef>
            </a:pPr>
            <a:r>
              <a:rPr lang="de-CH" sz="1800" b="1" dirty="0" smtClean="0"/>
              <a:t>&lt;</a:t>
            </a:r>
            <a:r>
              <a:rPr lang="de-CH" sz="1800" b="1" dirty="0"/>
              <a:t>Keine Rechte</a:t>
            </a:r>
            <a:r>
              <a:rPr lang="de-CH" sz="1800" b="1" dirty="0" smtClean="0"/>
              <a:t>&gt;:</a:t>
            </a:r>
            <a:r>
              <a:rPr lang="de-CH" sz="1800" dirty="0"/>
              <a:t>	</a:t>
            </a:r>
            <a:r>
              <a:rPr lang="de-CH" sz="1800" dirty="0" smtClean="0"/>
              <a:t>(</a:t>
            </a:r>
            <a:r>
              <a:rPr lang="de-CH" sz="1800" dirty="0"/>
              <a:t>kein Passwort) kann </a:t>
            </a:r>
            <a:r>
              <a:rPr lang="de-CH" sz="1800" dirty="0" smtClean="0"/>
              <a:t>ausser </a:t>
            </a:r>
            <a:r>
              <a:rPr lang="de-CH" sz="1800" dirty="0"/>
              <a:t>in den geschützten Bereichen (z.B. Adress-Seiten) alles </a:t>
            </a:r>
            <a:r>
              <a:rPr lang="de-CH" sz="1800" dirty="0" smtClean="0"/>
              <a:t>lesen</a:t>
            </a:r>
          </a:p>
          <a:p>
            <a:pPr marL="1619250" lvl="0" indent="-1617663">
              <a:lnSpc>
                <a:spcPts val="1800"/>
              </a:lnSpc>
              <a:spcBef>
                <a:spcPts val="0"/>
              </a:spcBef>
            </a:pPr>
            <a:endParaRPr lang="de-CH" sz="1800" dirty="0"/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800" b="1" dirty="0"/>
              <a:t>&lt;Mitglieder&gt;: </a:t>
            </a:r>
            <a:r>
              <a:rPr lang="de-CH" sz="1800" b="1" dirty="0" smtClean="0"/>
              <a:t>	</a:t>
            </a:r>
            <a:r>
              <a:rPr lang="de-CH" sz="1800" dirty="0" smtClean="0"/>
              <a:t>kann </a:t>
            </a:r>
            <a:r>
              <a:rPr lang="de-CH" sz="1800" dirty="0"/>
              <a:t>Aktuelles, offene Stellen, Links, seine eigene Adresse / Passwort und Berichte editieren, sich für Anlässe anmelden und die </a:t>
            </a:r>
            <a:r>
              <a:rPr lang="de-CH" sz="1800" dirty="0" smtClean="0"/>
              <a:t>Adressen und Dokumente  einsehen</a:t>
            </a:r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endParaRPr lang="de-CH" sz="1800" dirty="0"/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800" b="1" dirty="0"/>
              <a:t>&lt;Aktivitas&gt;: </a:t>
            </a:r>
            <a:r>
              <a:rPr lang="de-CH" sz="1800" b="1" dirty="0" smtClean="0"/>
              <a:t>	</a:t>
            </a:r>
            <a:r>
              <a:rPr lang="de-CH" sz="1800" dirty="0" smtClean="0"/>
              <a:t>kann </a:t>
            </a:r>
            <a:r>
              <a:rPr lang="de-CH" sz="1800" dirty="0"/>
              <a:t>zusätzlich zum Mitglied noch das Semesterprogramm und die </a:t>
            </a:r>
            <a:r>
              <a:rPr lang="de-CH" sz="1800" dirty="0" err="1"/>
              <a:t>BerichteGalerie</a:t>
            </a:r>
            <a:r>
              <a:rPr lang="de-CH" sz="1800" dirty="0"/>
              <a:t> </a:t>
            </a:r>
            <a:r>
              <a:rPr lang="de-CH" sz="1800" dirty="0" smtClean="0"/>
              <a:t>editieren</a:t>
            </a:r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endParaRPr lang="de-CH" sz="1800" dirty="0"/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800" b="1" dirty="0"/>
              <a:t>&lt;Oberturnern&gt;: </a:t>
            </a:r>
            <a:r>
              <a:rPr lang="de-CH" sz="1800" b="1" dirty="0" smtClean="0"/>
              <a:t>	</a:t>
            </a:r>
            <a:r>
              <a:rPr lang="de-CH" sz="1800" dirty="0" smtClean="0"/>
              <a:t>Kann </a:t>
            </a:r>
            <a:r>
              <a:rPr lang="de-CH" sz="1800" dirty="0"/>
              <a:t>zusätzlich zum Mitglied das Sportprogramm </a:t>
            </a:r>
            <a:r>
              <a:rPr lang="de-CH" sz="1800" dirty="0" smtClean="0"/>
              <a:t>editieren</a:t>
            </a:r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endParaRPr lang="de-CH" sz="1800" dirty="0"/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800" b="1" dirty="0"/>
              <a:t>&lt;Obmann&gt;: </a:t>
            </a:r>
            <a:r>
              <a:rPr lang="de-CH" sz="1800" b="1" dirty="0" smtClean="0"/>
              <a:t>	</a:t>
            </a:r>
            <a:r>
              <a:rPr lang="de-CH" sz="1800" dirty="0" smtClean="0"/>
              <a:t>kann </a:t>
            </a:r>
            <a:r>
              <a:rPr lang="de-CH" sz="1800" dirty="0"/>
              <a:t>zusätzlich zum Mitglied die Anlässe und beschränkt die Adressen (persönlicher Teil der Daten der </a:t>
            </a:r>
            <a:r>
              <a:rPr lang="de-CH" sz="1800" dirty="0" smtClean="0"/>
              <a:t>OG-Mitglieder</a:t>
            </a:r>
            <a:r>
              <a:rPr lang="de-CH" sz="1800" dirty="0"/>
              <a:t>) editieren und </a:t>
            </a:r>
            <a:r>
              <a:rPr lang="de-CH" sz="1800" dirty="0" smtClean="0"/>
              <a:t>Mitturner hinzufügen</a:t>
            </a:r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endParaRPr lang="de-CH" sz="1800" dirty="0"/>
          </a:p>
          <a:p>
            <a:pPr marL="1619250" indent="-1617663">
              <a:lnSpc>
                <a:spcPts val="1800"/>
              </a:lnSpc>
              <a:spcBef>
                <a:spcPts val="0"/>
              </a:spcBef>
              <a:buNone/>
            </a:pPr>
            <a:r>
              <a:rPr lang="de-CH" sz="1800" b="1" dirty="0"/>
              <a:t>&lt;Vorstand&gt;: </a:t>
            </a:r>
            <a:r>
              <a:rPr lang="de-CH" sz="1800" b="1" dirty="0" smtClean="0"/>
              <a:t>	</a:t>
            </a:r>
            <a:r>
              <a:rPr lang="de-CH" sz="1800" dirty="0" smtClean="0"/>
              <a:t>kann </a:t>
            </a:r>
            <a:r>
              <a:rPr lang="de-CH" sz="1800" dirty="0"/>
              <a:t>zusätzlich zum Mitglied die Anlässe, die Bezugsquellen (Inserate) und die Banner(Reklame) editieren die komplette Adresse eines </a:t>
            </a:r>
            <a:r>
              <a:rPr lang="de-CH" sz="1800" dirty="0" err="1"/>
              <a:t>TTBaner</a:t>
            </a:r>
            <a:r>
              <a:rPr lang="de-CH" sz="1800" dirty="0"/>
              <a:t> (inkl. </a:t>
            </a:r>
            <a:r>
              <a:rPr lang="de-CH" sz="1800" dirty="0" err="1"/>
              <a:t>TTBaner</a:t>
            </a:r>
            <a:r>
              <a:rPr lang="de-CH" sz="1800" dirty="0"/>
              <a:t> Daten wie Anteile Heim etc.) ändern</a:t>
            </a:r>
            <a:r>
              <a:rPr lang="de-CH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2196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(4) Berichte/ News verfassen?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1772816"/>
            <a:ext cx="8227144" cy="4824536"/>
          </a:xfrm>
        </p:spPr>
        <p:txBody>
          <a:bodyPr/>
          <a:lstStyle/>
          <a:p>
            <a:pPr lvl="0">
              <a:lnSpc>
                <a:spcPct val="100000"/>
              </a:lnSpc>
            </a:pPr>
            <a:endParaRPr lang="de-CH" sz="1800" dirty="0"/>
          </a:p>
          <a:p>
            <a:pPr lvl="0">
              <a:lnSpc>
                <a:spcPct val="100000"/>
              </a:lnSpc>
            </a:pPr>
            <a:endParaRPr lang="de-CH" sz="1800" dirty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r>
              <a:rPr lang="de-CH" sz="2000" dirty="0" smtClean="0"/>
              <a:t>Alle Mitglieder </a:t>
            </a:r>
            <a:r>
              <a:rPr lang="de-CH" sz="2000" dirty="0"/>
              <a:t>k</a:t>
            </a:r>
            <a:r>
              <a:rPr lang="de-CH" sz="2000" dirty="0" smtClean="0"/>
              <a:t>önnen </a:t>
            </a:r>
            <a:r>
              <a:rPr lang="de-CH" sz="2000" b="1" dirty="0" smtClean="0"/>
              <a:t>Berichte</a:t>
            </a:r>
            <a:r>
              <a:rPr lang="de-CH" sz="2000" dirty="0" smtClean="0"/>
              <a:t> oder </a:t>
            </a:r>
            <a:r>
              <a:rPr lang="de-CH" sz="2000" b="1" dirty="0" smtClean="0"/>
              <a:t>Dokumente</a:t>
            </a:r>
            <a:r>
              <a:rPr lang="de-CH" sz="2000" dirty="0" smtClean="0"/>
              <a:t> unter </a:t>
            </a:r>
            <a:r>
              <a:rPr lang="de-CH" sz="2000" dirty="0"/>
              <a:t>der </a:t>
            </a:r>
            <a:r>
              <a:rPr lang="de-CH" sz="2000" dirty="0" err="1" smtClean="0"/>
              <a:t>Altcorona</a:t>
            </a:r>
            <a:r>
              <a:rPr lang="de-CH" sz="2000" dirty="0" smtClean="0"/>
              <a:t>;  </a:t>
            </a:r>
            <a:r>
              <a:rPr lang="de-CH" sz="2000" b="1" dirty="0" smtClean="0"/>
              <a:t>News</a:t>
            </a:r>
            <a:r>
              <a:rPr lang="de-CH" sz="2000" dirty="0" smtClean="0"/>
              <a:t>, </a:t>
            </a:r>
            <a:r>
              <a:rPr lang="de-CH" sz="2000" b="1" dirty="0" smtClean="0"/>
              <a:t>Offene Stellen</a:t>
            </a:r>
            <a:r>
              <a:rPr lang="de-CH" sz="2000" dirty="0" smtClean="0"/>
              <a:t> oder </a:t>
            </a:r>
            <a:r>
              <a:rPr lang="de-CH" sz="2000" b="1" dirty="0" smtClean="0"/>
              <a:t>Links</a:t>
            </a:r>
            <a:r>
              <a:rPr lang="de-CH" sz="2000" dirty="0" smtClean="0"/>
              <a:t> unter Aktuelles hinzufügen</a:t>
            </a:r>
            <a:r>
              <a:rPr lang="de-CH" sz="2000" dirty="0"/>
              <a:t>. Dazu existiert </a:t>
            </a:r>
            <a:r>
              <a:rPr lang="de-CH" sz="2000" dirty="0" smtClean="0"/>
              <a:t>jeweils ein </a:t>
            </a:r>
            <a:r>
              <a:rPr lang="de-CH" sz="2000" dirty="0"/>
              <a:t>eingebauter Editor, welche die einfachsten Funktionen enthält um </a:t>
            </a:r>
            <a:r>
              <a:rPr lang="de-CH" sz="2000" dirty="0" smtClean="0"/>
              <a:t>eigene Berichte wie PDFs </a:t>
            </a:r>
            <a:r>
              <a:rPr lang="de-CH" sz="2000" dirty="0"/>
              <a:t>, </a:t>
            </a:r>
            <a:r>
              <a:rPr lang="de-CH" sz="2000" dirty="0" smtClean="0"/>
              <a:t>Fotos, News  etc. </a:t>
            </a:r>
            <a:r>
              <a:rPr lang="de-CH" sz="2000" dirty="0"/>
              <a:t>auf die Homepage zu verfassen</a:t>
            </a:r>
            <a:r>
              <a:rPr lang="de-CH" sz="2000" dirty="0" smtClean="0"/>
              <a:t>.</a:t>
            </a:r>
            <a:endParaRPr lang="de-CH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1943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2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D253-243C-4B3D-AA87-7201F0EDD55C}" type="datetime1">
              <a:rPr lang="de-CH" smtClean="0"/>
              <a:pPr/>
              <a:t>21.02.2014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4A607D1-3205-4217-8AE7-1935E74EF17E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513"/>
            <a:ext cx="8676456" cy="647700"/>
          </a:xfrm>
        </p:spPr>
        <p:txBody>
          <a:bodyPr/>
          <a:lstStyle/>
          <a:p>
            <a:r>
              <a:rPr lang="de-CH" sz="2800" dirty="0" smtClean="0"/>
              <a:t>(5) Kurze Einführung zu den </a:t>
            </a:r>
            <a:r>
              <a:rPr lang="de-CH" sz="2800" dirty="0" err="1" smtClean="0"/>
              <a:t>adressen</a:t>
            </a:r>
            <a:r>
              <a:rPr lang="de-CH" sz="2800" dirty="0" smtClean="0"/>
              <a:t>? </a:t>
            </a:r>
            <a:endParaRPr lang="de-CH" sz="28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1321" y="1772816"/>
            <a:ext cx="8227144" cy="4824536"/>
          </a:xfrm>
        </p:spPr>
        <p:txBody>
          <a:bodyPr/>
          <a:lstStyle/>
          <a:p>
            <a:pPr lvl="0">
              <a:lnSpc>
                <a:spcPct val="100000"/>
              </a:lnSpc>
            </a:pPr>
            <a:endParaRPr lang="de-CH" sz="1800" dirty="0"/>
          </a:p>
          <a:p>
            <a:pPr lvl="0">
              <a:lnSpc>
                <a:spcPct val="100000"/>
              </a:lnSpc>
            </a:pPr>
            <a:endParaRPr lang="de-CH" sz="1800" dirty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endParaRPr lang="de-CH" sz="2000" dirty="0"/>
          </a:p>
          <a:p>
            <a:pPr lvl="0">
              <a:lnSpc>
                <a:spcPct val="100000"/>
              </a:lnSpc>
            </a:pPr>
            <a:endParaRPr lang="de-CH" sz="2000" dirty="0" smtClean="0"/>
          </a:p>
          <a:p>
            <a:pPr lvl="0">
              <a:lnSpc>
                <a:spcPct val="100000"/>
              </a:lnSpc>
            </a:pPr>
            <a:r>
              <a:rPr lang="de-CH" sz="2000" dirty="0" smtClean="0"/>
              <a:t>Für </a:t>
            </a:r>
            <a:r>
              <a:rPr lang="de-CH" sz="2000" dirty="0"/>
              <a:t>Mitglieder gibt es unter dem Menu </a:t>
            </a:r>
            <a:r>
              <a:rPr lang="de-CH" sz="2000" dirty="0" err="1"/>
              <a:t>adressen</a:t>
            </a:r>
            <a:r>
              <a:rPr lang="de-CH" sz="2000" dirty="0"/>
              <a:t> verschiedene Suchmasken. </a:t>
            </a:r>
          </a:p>
          <a:p>
            <a:pPr lvl="0">
              <a:lnSpc>
                <a:spcPct val="100000"/>
              </a:lnSpc>
            </a:pPr>
            <a:r>
              <a:rPr lang="de-CH" sz="2000" dirty="0"/>
              <a:t>Gleichzeitig kann hier ein Mitglied seine </a:t>
            </a:r>
            <a:r>
              <a:rPr lang="de-CH" sz="2000" dirty="0" smtClean="0"/>
              <a:t>persönlichen </a:t>
            </a:r>
            <a:r>
              <a:rPr lang="de-CH" sz="2000" dirty="0"/>
              <a:t>Daten anpassen (Adresse ändern)</a:t>
            </a:r>
          </a:p>
          <a:p>
            <a:pPr lvl="0">
              <a:lnSpc>
                <a:spcPct val="100000"/>
              </a:lnSpc>
            </a:pPr>
            <a:r>
              <a:rPr lang="de-CH" sz="2000" dirty="0"/>
              <a:t>Mit dem Menu (Passwort ändern) kann sich ein Mitglied ein neues Passwort geben</a:t>
            </a:r>
            <a:r>
              <a:rPr lang="de-CH" sz="2000" dirty="0" smtClean="0"/>
              <a:t>.</a:t>
            </a:r>
            <a:endParaRPr lang="de-CH" sz="20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2508" cy="30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9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allgemein[1]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Praesentation_allgemein[1]</Template>
  <TotalTime>0</TotalTime>
  <Words>487</Words>
  <Application>Microsoft Office PowerPoint</Application>
  <PresentationFormat>Bildschirmpräsentation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Praesentation_allgemein[1]</vt:lpstr>
      <vt:lpstr>Benutzerdefiniertes Design</vt:lpstr>
      <vt:lpstr>1_Benutzerdefiniertes Design</vt:lpstr>
      <vt:lpstr>TTB-Burgdorf   Tipps &amp; Tricks Erfahrungsaustausch</vt:lpstr>
      <vt:lpstr>Agenda</vt:lpstr>
      <vt:lpstr>(1) Navigation? </vt:lpstr>
      <vt:lpstr>(2) Wie komme ich zu einem Usernamen bzw. Passwort? </vt:lpstr>
      <vt:lpstr>Wie komme ich zu einem Usernamen bzw. Passwort? </vt:lpstr>
      <vt:lpstr>Wie komme ich zu einem Usernamen bzw. Passwort? </vt:lpstr>
      <vt:lpstr>(3) Zugriffsrecht, deren Möglichkeiten und Pflichten? </vt:lpstr>
      <vt:lpstr>(4) Berichte/ News verfassen? </vt:lpstr>
      <vt:lpstr>(5) Kurze Einführung zu den adressen? </vt:lpstr>
      <vt:lpstr>Kurze Einführung zu den adressen? </vt:lpstr>
      <vt:lpstr>Kurze Einführung zu den adressen? </vt:lpstr>
      <vt:lpstr>Kurze Einführung zu den adressen? </vt:lpstr>
      <vt:lpstr>Kurze Einführung zu den adressen? </vt:lpstr>
      <vt:lpstr>Kurze Einführung zu den adressen? </vt:lpstr>
      <vt:lpstr>Fragen</vt:lpstr>
    </vt:vector>
  </TitlesOfParts>
  <Company>TTB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TTB</dc:creator>
  <cp:lastModifiedBy>Rudolf Gisler</cp:lastModifiedBy>
  <cp:revision>258</cp:revision>
  <cp:lastPrinted>2013-06-28T18:29:03Z</cp:lastPrinted>
  <dcterms:created xsi:type="dcterms:W3CDTF">2011-09-09T08:37:29Z</dcterms:created>
  <dcterms:modified xsi:type="dcterms:W3CDTF">2014-02-21T20:40:58Z</dcterms:modified>
</cp:coreProperties>
</file>